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0" r:id="rId6"/>
    <p:sldId id="259" r:id="rId7"/>
    <p:sldId id="261" r:id="rId8"/>
    <p:sldId id="262" r:id="rId9"/>
    <p:sldId id="265" r:id="rId10"/>
    <p:sldId id="268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D56E3-4CC9-1626-20DD-996B3BF62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E01DE4-6E66-7807-E6E2-7EB7C5A7C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79A864-E64B-7E70-1B61-EB6F2199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2FB03-A270-10EF-A64B-FBF0D4F7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213984-0588-E6EF-7C4D-A6162511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5C309-9218-2A7A-4077-6D38E8BA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1A50A4-AADA-2827-EECF-A9311E4AE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039B5-2ADA-4BAB-FCEF-8A225B97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DCC73-ABBF-EEBA-3526-B77B33EA7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A2E28-8DCB-7445-3458-0D7EE54E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2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28C87-C80D-9775-736C-B5ED9CF2C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74C931-4D48-7CBD-1998-9CBD495B5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A6801C-BF4A-9456-9902-A3412E31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F4382-411C-0721-5A93-36B9215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4A67E-3B6B-002C-CB3E-74E2D0D2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1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38116-C097-8C87-421F-40877D20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3F1AD-08E7-5BCB-7225-E8AD6C88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E52DC-C6B5-3E35-1A33-AA2FB83B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10BEA-00F0-2793-02F5-D50FB14A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FA0F9-F5FD-4F62-8F1F-3176068C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9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42BC9-0FEC-3974-FE0B-2820A77A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15771A-762A-E542-3A04-020F2A7B3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2EEEA-04C5-AC6A-11BE-D2962E1E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D042E-6729-88FC-AC16-81BB5855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50722-C7E5-76EB-24C5-76D91207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BFED1-BC57-66CD-0802-42443118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0DDD4-B9DF-C2B4-8077-3B207893F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6AF420-E90A-2C8B-AD0F-CEC7328D5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93CC2A-B255-8687-30F4-375EB4AF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CB49E9-0095-FFC9-2548-F9C27E57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11A997-D1EC-3F34-5E31-CDF16C86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00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F7DC3-DDA9-F22B-19FB-F2176680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896445-FF57-3F80-ACD1-53BA9F30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41E87E-45AB-AB8F-8081-A5B2B3140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6A43C0-4361-8301-E548-10709369C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C63134-5643-357D-67FE-71EF6D0C4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872A90-2E00-69CE-C158-F9F18321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9589E1-8F7F-824C-B30E-2BA17D66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692693-A805-EBAA-C9FC-5987C6DA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7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AA114-236F-F18B-873D-5F923F94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1A7D8B-97F7-7450-1E58-6D91AB0B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A4EC8-3CE7-2F0A-6B90-6727C551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EF56E9-F91D-1ADC-D692-8DAC9AB5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3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20B1E2-5DE3-F7BF-3C6C-B77093FA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6CF4BD-7A8B-8B66-24F8-D462A378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D8782-1BF6-22E0-A4D2-8EF18E42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54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0DFDA-4D73-4FD3-8F00-F1BBB5DB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B23D3-82D6-2A44-DF82-459D9CD71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5C69F-35B6-C365-4C94-7CB466C88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B7373-0B0B-45A3-BEA4-5C7B5D3E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6C8A0F-D14C-A852-5065-AA4882F5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65D595-918B-0B51-28BC-3EABAA69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27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5E551-1DAF-7DF8-3F14-7F71AA5B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DF9E1-238F-8CF9-C64F-C562B065A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832D3-7427-73F7-A773-F3160403C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02BB-9130-75D2-421A-1ECB4461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D6643-8FF4-9E41-1AF2-D618C2FF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D2A62-3565-035E-7631-AD2361AE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3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036F1-7EF9-5797-06F9-E0CACF6B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9B230A-C40B-E268-433D-B7A9ED198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3DCF3-8460-B807-1874-91F62673C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C4E99-E560-455C-9783-46954E132048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41EDF-FF24-19F4-A691-0F8763D5A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95A67-FF19-AB42-3613-70BFFD9E5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AB6B9-284D-48DA-B3AF-B6533D9FB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8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31611-E558-8F2B-B6FC-04BB4A806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swap(YOU, I)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6C42E5-60D1-6527-8818-F2D003670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전북대학교</a:t>
            </a:r>
            <a:endParaRPr lang="en-US" altLang="ko-KR" dirty="0"/>
          </a:p>
          <a:p>
            <a:r>
              <a:rPr lang="ko-KR" altLang="en-US" dirty="0"/>
              <a:t>최인혁</a:t>
            </a:r>
            <a:r>
              <a:rPr lang="en-US" altLang="ko-KR" dirty="0"/>
              <a:t>, </a:t>
            </a:r>
            <a:r>
              <a:rPr lang="ko-KR" altLang="en-US" dirty="0"/>
              <a:t>허지현</a:t>
            </a:r>
            <a:endParaRPr lang="en-US" altLang="ko-KR" dirty="0"/>
          </a:p>
          <a:p>
            <a:r>
              <a:rPr lang="ko-KR" altLang="en-US" dirty="0" err="1"/>
              <a:t>팀명</a:t>
            </a:r>
            <a:r>
              <a:rPr lang="en-US" altLang="ko-KR" dirty="0"/>
              <a:t>: Good to C 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66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구현 결과</a:t>
            </a:r>
            <a:endParaRPr lang="ko-KR" altLang="en-US" dirty="0"/>
          </a:p>
        </p:txBody>
      </p:sp>
      <p:pic>
        <p:nvPicPr>
          <p:cNvPr id="5" name="화면 기록 2022-10-22 오후 4.21.11">
            <a:hlinkClick r:id="" action="ppaction://media"/>
            <a:extLst>
              <a:ext uri="{FF2B5EF4-FFF2-40B4-BE49-F238E27FC236}">
                <a16:creationId xmlns:a16="http://schemas.microsoft.com/office/drawing/2014/main" id="{321D74A4-C19F-7E80-7BA0-170F0D3AAA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4603" y="1561478"/>
            <a:ext cx="8002794" cy="5027655"/>
          </a:xfrm>
        </p:spPr>
      </p:pic>
    </p:spTree>
    <p:extLst>
      <p:ext uri="{BB962C8B-B14F-4D97-AF65-F5344CB8AC3E}">
        <p14:creationId xmlns:p14="http://schemas.microsoft.com/office/powerpoint/2010/main" val="25414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</a:p>
        </p:txBody>
      </p:sp>
      <p:pic>
        <p:nvPicPr>
          <p:cNvPr id="2050" name="Picture 2" descr="AI음악프로젝트 다시 한번' 故터틀맨 목소리 살려 거북이 완전체 무대 선봬 &lt; 종합 &lt; 연예 &lt; 기사본문 - 국제뉴스">
            <a:extLst>
              <a:ext uri="{FF2B5EF4-FFF2-40B4-BE49-F238E27FC236}">
                <a16:creationId xmlns:a16="http://schemas.microsoft.com/office/drawing/2014/main" id="{2D33ABEB-0D5E-B81A-2569-CC659B9316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78" y="2218541"/>
            <a:ext cx="3785217" cy="21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49740-1290-ACE2-10E9-2F7755E93BF9}"/>
              </a:ext>
            </a:extLst>
          </p:cNvPr>
          <p:cNvSpPr txBox="1"/>
          <p:nvPr/>
        </p:nvSpPr>
        <p:spPr>
          <a:xfrm>
            <a:off x="8681326" y="4395476"/>
            <a:ext cx="249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출처 </a:t>
            </a:r>
            <a:r>
              <a:rPr lang="en-US" altLang="ko-KR" sz="1400" dirty="0"/>
              <a:t>- </a:t>
            </a:r>
            <a:r>
              <a:rPr lang="ko-KR" altLang="en-US" sz="1400" dirty="0"/>
              <a:t>국제뉴스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A3E9B-2F9D-107B-B75E-423E80A8B048}"/>
              </a:ext>
            </a:extLst>
          </p:cNvPr>
          <p:cNvSpPr txBox="1"/>
          <p:nvPr/>
        </p:nvSpPr>
        <p:spPr>
          <a:xfrm>
            <a:off x="599463" y="2743201"/>
            <a:ext cx="77094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현실의 제약 때문에 불가능한 일들을 수행 가능</a:t>
            </a:r>
            <a:endParaRPr lang="en-US" altLang="ko-KR" sz="2000" b="1" dirty="0"/>
          </a:p>
          <a:p>
            <a:endParaRPr lang="en-US" altLang="ko-KR" sz="2000" dirty="0"/>
          </a:p>
          <a:p>
            <a:r>
              <a:rPr lang="en-US" altLang="ko-KR" sz="2000" dirty="0"/>
              <a:t>“Mnet – AI </a:t>
            </a:r>
            <a:r>
              <a:rPr lang="ko-KR" altLang="en-US" sz="2000" dirty="0"/>
              <a:t>음악 프로젝트 다시 한번</a:t>
            </a:r>
            <a:r>
              <a:rPr lang="en-US" altLang="ko-KR" sz="2000" dirty="0"/>
              <a:t>”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故터틀맨을 재현해 무대를 선보인 경우가 있음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영화</a:t>
            </a:r>
            <a:r>
              <a:rPr lang="en-US" altLang="ko-KR" sz="2000" dirty="0"/>
              <a:t>/</a:t>
            </a:r>
            <a:r>
              <a:rPr lang="ko-KR" altLang="en-US" sz="2000" dirty="0"/>
              <a:t>드라마에서 스턴트맨의 얼굴을</a:t>
            </a:r>
            <a:r>
              <a:rPr lang="en-US" altLang="ko-KR" sz="2000" dirty="0"/>
              <a:t> </a:t>
            </a:r>
            <a:r>
              <a:rPr lang="ko-KR" altLang="en-US" sz="2000" dirty="0"/>
              <a:t>배우로 대체 가능활용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악용되지 않도록 조심해서 사용</a:t>
            </a:r>
            <a:r>
              <a:rPr lang="en-US" altLang="ko-KR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5203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A918D-2F54-1F31-2E76-697E0E43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대학 </a:t>
            </a:r>
            <a:r>
              <a:rPr lang="en-US" altLang="ko-KR" dirty="0"/>
              <a:t>: </a:t>
            </a:r>
            <a:r>
              <a:rPr lang="ko-KR" altLang="en-US" dirty="0"/>
              <a:t>전북대학교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Good to C U</a:t>
            </a:r>
          </a:p>
          <a:p>
            <a:endParaRPr lang="en-US" altLang="ko-KR" dirty="0"/>
          </a:p>
          <a:p>
            <a:r>
              <a:rPr lang="ko-KR" altLang="en-US" dirty="0" err="1"/>
              <a:t>작품명</a:t>
            </a:r>
            <a:r>
              <a:rPr lang="ko-KR" altLang="en-US" dirty="0"/>
              <a:t> </a:t>
            </a:r>
            <a:r>
              <a:rPr lang="en-US" altLang="ko-KR" dirty="0"/>
              <a:t>: swap(YOU, I)</a:t>
            </a:r>
          </a:p>
          <a:p>
            <a:endParaRPr lang="en-US" altLang="ko-KR" dirty="0"/>
          </a:p>
          <a:p>
            <a:r>
              <a:rPr lang="ko-KR" altLang="en-US" dirty="0"/>
              <a:t>주요 기술 </a:t>
            </a:r>
            <a:r>
              <a:rPr lang="en-US" altLang="ko-KR" dirty="0"/>
              <a:t>: Computer Vision (CV), Image Processing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79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A918D-2F54-1F31-2E76-697E0E43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Computer Vision(CV)</a:t>
            </a:r>
            <a:r>
              <a:rPr lang="ko-KR" altLang="en-US" dirty="0"/>
              <a:t>에 관심이 매우 많은 팀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우리의 지식으로 현실에 영향을 미치고 싶은 팀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우리가 할 수 있는 작은 것부터 영향을 미치면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더 큰 세계에 영향을 미칠 수 있다고 생각하며</a:t>
            </a:r>
            <a:r>
              <a:rPr lang="en-US" altLang="ko-KR" dirty="0"/>
              <a:t> </a:t>
            </a:r>
            <a:r>
              <a:rPr lang="ko-KR" altLang="en-US" dirty="0"/>
              <a:t>노력 중 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884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A918D-2F54-1F31-2E76-697E0E43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Face Swap</a:t>
            </a:r>
          </a:p>
          <a:p>
            <a:pPr marL="457200" lvl="1" indent="0">
              <a:buNone/>
            </a:pPr>
            <a:r>
              <a:rPr lang="ko-KR" altLang="en-US" dirty="0"/>
              <a:t>두 명의 얼굴을 서로 바꾸는 것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현재 </a:t>
            </a:r>
            <a:r>
              <a:rPr lang="en-US" altLang="ko-KR" dirty="0"/>
              <a:t>real-time</a:t>
            </a:r>
            <a:r>
              <a:rPr lang="ko-KR" altLang="en-US" dirty="0"/>
              <a:t>으로 내가 원하는 </a:t>
            </a:r>
            <a:r>
              <a:rPr lang="en-US" altLang="ko-KR" dirty="0"/>
              <a:t>face swap</a:t>
            </a:r>
            <a:r>
              <a:rPr lang="ko-KR" altLang="en-US" dirty="0"/>
              <a:t>을 해주는 서비스가 많이 없음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b="1" dirty="0"/>
          </a:p>
          <a:p>
            <a:pPr marL="457200" lvl="1" indent="0">
              <a:buNone/>
            </a:pPr>
            <a:r>
              <a:rPr lang="en-US" altLang="ko-KR" b="1" dirty="0"/>
              <a:t>Real-time</a:t>
            </a:r>
            <a:r>
              <a:rPr lang="ko-KR" altLang="en-US" b="1" dirty="0"/>
              <a:t>으로 원하는 얼굴로 바꿔보자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341094-9B4F-A5EA-B614-96ACC858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076" y="3728091"/>
            <a:ext cx="4500253" cy="2583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23E925-C181-0B76-5265-CD9647BAF4EE}"/>
              </a:ext>
            </a:extLst>
          </p:cNvPr>
          <p:cNvSpPr txBox="1"/>
          <p:nvPr/>
        </p:nvSpPr>
        <p:spPr>
          <a:xfrm>
            <a:off x="7460897" y="6311900"/>
            <a:ext cx="441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출처 </a:t>
            </a:r>
            <a:r>
              <a:rPr lang="en-US" altLang="ko-KR" dirty="0"/>
              <a:t>- </a:t>
            </a:r>
            <a:r>
              <a:rPr lang="en-US" altLang="ko-KR"/>
              <a:t>https://icons8.com/swapper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83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A918D-2F54-1F31-2E76-697E0E43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의 </a:t>
            </a:r>
            <a:r>
              <a:rPr lang="en-US" altLang="ko-KR" dirty="0" err="1"/>
              <a:t>MediaPipe</a:t>
            </a:r>
            <a:r>
              <a:rPr lang="ko-KR" altLang="en-US" dirty="0"/>
              <a:t>를 활용</a:t>
            </a: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강력한</a:t>
            </a:r>
            <a:r>
              <a:rPr lang="en-US" altLang="ko-KR" dirty="0"/>
              <a:t> real-time Computer Vision(CV) framework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/>
              <a:t>Mediapipe</a:t>
            </a:r>
            <a:r>
              <a:rPr lang="ko-KR" altLang="en-US" dirty="0"/>
              <a:t>의 기능 중 </a:t>
            </a:r>
            <a:r>
              <a:rPr lang="en-US" altLang="ko-KR" dirty="0"/>
              <a:t>face mash(</a:t>
            </a:r>
            <a:r>
              <a:rPr lang="ko-KR" altLang="en-US" dirty="0"/>
              <a:t>얼굴 그물망</a:t>
            </a:r>
            <a:r>
              <a:rPr lang="en-US" altLang="ko-KR" dirty="0"/>
              <a:t>)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b="1" dirty="0"/>
              <a:t>특징점을 기준으로</a:t>
            </a:r>
            <a:r>
              <a:rPr lang="en-US" altLang="ko-KR" b="1" dirty="0"/>
              <a:t>, </a:t>
            </a:r>
            <a:r>
              <a:rPr lang="ko-KR" altLang="en-US" b="1" dirty="0"/>
              <a:t>얼굴을 서로 바꿔보자</a:t>
            </a:r>
            <a:r>
              <a:rPr lang="en-US" altLang="ko-KR" b="1" dirty="0"/>
              <a:t>!</a:t>
            </a:r>
          </a:p>
        </p:txBody>
      </p:sp>
      <p:pic>
        <p:nvPicPr>
          <p:cNvPr id="1026" name="Picture 2" descr="MediaPipe">
            <a:extLst>
              <a:ext uri="{FF2B5EF4-FFF2-40B4-BE49-F238E27FC236}">
                <a16:creationId xmlns:a16="http://schemas.microsoft.com/office/drawing/2014/main" id="{E515BABB-4D8A-28C8-2B1D-1F23E3176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49" y="1825625"/>
            <a:ext cx="39814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2F8B38-F927-27B4-B73A-B9CA407C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915" y="2787520"/>
            <a:ext cx="1476719" cy="27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68C18-31B1-474A-0493-3DFD70B74AE1}"/>
              </a:ext>
            </a:extLst>
          </p:cNvPr>
          <p:cNvSpPr txBox="1"/>
          <p:nvPr/>
        </p:nvSpPr>
        <p:spPr>
          <a:xfrm>
            <a:off x="8729512" y="5644197"/>
            <a:ext cx="294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출처 </a:t>
            </a:r>
            <a:r>
              <a:rPr lang="en-US" altLang="ko-KR" sz="1200" dirty="0"/>
              <a:t>– Google </a:t>
            </a:r>
            <a:r>
              <a:rPr lang="en-US" altLang="ko-KR" sz="1200" dirty="0" err="1"/>
              <a:t>mediapipe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2226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세부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A918D-2F54-1F31-2E76-697E0E43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Base image </a:t>
            </a:r>
            <a:r>
              <a:rPr lang="ko-KR" altLang="en-US" dirty="0" err="1"/>
              <a:t>특징점</a:t>
            </a:r>
            <a:r>
              <a:rPr lang="ko-KR" altLang="en-US" dirty="0"/>
              <a:t> 추출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Target image </a:t>
            </a:r>
            <a:r>
              <a:rPr lang="ko-KR" altLang="en-US" dirty="0" err="1"/>
              <a:t>특징점</a:t>
            </a:r>
            <a:r>
              <a:rPr lang="ko-KR" altLang="en-US" dirty="0"/>
              <a:t> 추출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각 </a:t>
            </a:r>
            <a:r>
              <a:rPr lang="ko-KR" altLang="en-US" dirty="0" err="1"/>
              <a:t>특징점</a:t>
            </a:r>
            <a:r>
              <a:rPr lang="ko-KR" altLang="en-US" dirty="0"/>
              <a:t> 집합으로 </a:t>
            </a:r>
            <a:r>
              <a:rPr lang="en-US" altLang="ko-KR" dirty="0"/>
              <a:t>triangle polygon</a:t>
            </a:r>
            <a:r>
              <a:rPr lang="ko-KR" altLang="en-US" dirty="0"/>
              <a:t> 구성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Triangle polygon</a:t>
            </a:r>
            <a:r>
              <a:rPr lang="ko-KR" altLang="en-US" dirty="0"/>
              <a:t>을 기준으로 바꾸기</a:t>
            </a:r>
          </a:p>
        </p:txBody>
      </p:sp>
    </p:spTree>
    <p:extLst>
      <p:ext uri="{BB962C8B-B14F-4D97-AF65-F5344CB8AC3E}">
        <p14:creationId xmlns:p14="http://schemas.microsoft.com/office/powerpoint/2010/main" val="20627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세부 내용</a:t>
            </a:r>
          </a:p>
        </p:txBody>
      </p:sp>
      <p:pic>
        <p:nvPicPr>
          <p:cNvPr id="5" name="내용 개체 틀 4" descr="사람, 남자, 정장, 착용이(가) 표시된 사진&#10;&#10;자동 생성된 설명">
            <a:extLst>
              <a:ext uri="{FF2B5EF4-FFF2-40B4-BE49-F238E27FC236}">
                <a16:creationId xmlns:a16="http://schemas.microsoft.com/office/drawing/2014/main" id="{2499652D-811A-9F1A-BDD4-4534BA8D5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5" y="1671398"/>
            <a:ext cx="1741942" cy="1738312"/>
          </a:xfrm>
        </p:spPr>
      </p:pic>
      <p:pic>
        <p:nvPicPr>
          <p:cNvPr id="7" name="그림 6" descr="사람, 남자, 정장, 의류이(가) 표시된 사진&#10;&#10;자동 생성된 설명">
            <a:extLst>
              <a:ext uri="{FF2B5EF4-FFF2-40B4-BE49-F238E27FC236}">
                <a16:creationId xmlns:a16="http://schemas.microsoft.com/office/drawing/2014/main" id="{E5361C20-3B63-5A3E-CBAE-368939786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57" y="1671396"/>
            <a:ext cx="1741942" cy="1738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E287B-31EB-46B9-F8E5-E2BC40E65D6E}"/>
              </a:ext>
            </a:extLst>
          </p:cNvPr>
          <p:cNvSpPr txBox="1"/>
          <p:nvPr/>
        </p:nvSpPr>
        <p:spPr>
          <a:xfrm>
            <a:off x="-481804" y="362981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Base image </a:t>
            </a:r>
            <a:r>
              <a:rPr lang="ko-KR" altLang="en-US" dirty="0" err="1"/>
              <a:t>특징점</a:t>
            </a:r>
            <a:r>
              <a:rPr lang="ko-KR" altLang="en-US" dirty="0"/>
              <a:t> 추출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45995-1126-0BC6-1E06-41B57E691627}"/>
              </a:ext>
            </a:extLst>
          </p:cNvPr>
          <p:cNvSpPr txBox="1"/>
          <p:nvPr/>
        </p:nvSpPr>
        <p:spPr>
          <a:xfrm>
            <a:off x="-638227" y="612354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ko-KR" dirty="0"/>
              <a:t>Target image </a:t>
            </a:r>
            <a:r>
              <a:rPr lang="ko-KR" altLang="en-US" dirty="0" err="1"/>
              <a:t>특징점</a:t>
            </a:r>
            <a:r>
              <a:rPr lang="ko-KR" altLang="en-US" dirty="0"/>
              <a:t> 추출</a:t>
            </a:r>
            <a:endParaRPr lang="en-US" altLang="ko-KR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5DFF4AFD-D6A1-4CA1-ADDB-C2FC4F51BFDE}"/>
              </a:ext>
            </a:extLst>
          </p:cNvPr>
          <p:cNvSpPr/>
          <p:nvPr/>
        </p:nvSpPr>
        <p:spPr>
          <a:xfrm>
            <a:off x="5372293" y="3148966"/>
            <a:ext cx="1082179" cy="109056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609415-5437-AD20-7C89-7BC8DCB6DBB7}"/>
              </a:ext>
            </a:extLst>
          </p:cNvPr>
          <p:cNvSpPr txBox="1"/>
          <p:nvPr/>
        </p:nvSpPr>
        <p:spPr>
          <a:xfrm>
            <a:off x="3777457" y="4364642"/>
            <a:ext cx="3670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ko-KR" dirty="0"/>
              <a:t>3</a:t>
            </a:r>
            <a:r>
              <a:rPr lang="ko-KR" altLang="en-US" dirty="0"/>
              <a:t>개의 점으로 삼각형 생성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3C0A9-C64A-CBC7-7830-EC955CD77003}"/>
              </a:ext>
            </a:extLst>
          </p:cNvPr>
          <p:cNvSpPr txBox="1"/>
          <p:nvPr/>
        </p:nvSpPr>
        <p:spPr>
          <a:xfrm>
            <a:off x="7012655" y="4580043"/>
            <a:ext cx="4799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target</a:t>
            </a:r>
            <a:r>
              <a:rPr lang="ko-KR" altLang="en-US" dirty="0"/>
              <a:t>의 삼각형 영역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base</a:t>
            </a:r>
            <a:r>
              <a:rPr lang="ko-KR" altLang="en-US" dirty="0"/>
              <a:t>의 삼각형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DB359A-B686-58EF-3D72-2805F9BE4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140" y="1611960"/>
            <a:ext cx="4405367" cy="28314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5D97B0-3249-4BDF-25DA-BC3DE80B2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993" y="4165128"/>
            <a:ext cx="2099796" cy="1738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6E4178-AF52-C0BB-4D8A-51DAC1820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93" y="4165128"/>
            <a:ext cx="2175694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7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</a:p>
        </p:txBody>
      </p:sp>
      <p:pic>
        <p:nvPicPr>
          <p:cNvPr id="6" name="화면 기록 2022-10-22 오후 4.10.43">
            <a:hlinkClick r:id="" action="ppaction://media"/>
            <a:extLst>
              <a:ext uri="{FF2B5EF4-FFF2-40B4-BE49-F238E27FC236}">
                <a16:creationId xmlns:a16="http://schemas.microsoft.com/office/drawing/2014/main" id="{575A8925-F5FA-52E3-7991-A7ADB29190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8050" y="1514923"/>
            <a:ext cx="7495899" cy="4709205"/>
          </a:xfrm>
        </p:spPr>
      </p:pic>
    </p:spTree>
    <p:extLst>
      <p:ext uri="{BB962C8B-B14F-4D97-AF65-F5344CB8AC3E}">
        <p14:creationId xmlns:p14="http://schemas.microsoft.com/office/powerpoint/2010/main" val="300792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A15A-430D-8945-1320-14806381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구현 결과</a:t>
            </a:r>
            <a:endParaRPr lang="ko-KR" altLang="en-US" dirty="0"/>
          </a:p>
        </p:txBody>
      </p:sp>
      <p:pic>
        <p:nvPicPr>
          <p:cNvPr id="6" name="화면 기록 2022-10-22 오후 4.17.56">
            <a:hlinkClick r:id="" action="ppaction://media"/>
            <a:extLst>
              <a:ext uri="{FF2B5EF4-FFF2-40B4-BE49-F238E27FC236}">
                <a16:creationId xmlns:a16="http://schemas.microsoft.com/office/drawing/2014/main" id="{C04E44E0-87F1-38E2-D6F8-FF09F65816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4663" y="1459842"/>
            <a:ext cx="8022673" cy="5040144"/>
          </a:xfrm>
        </p:spPr>
      </p:pic>
    </p:spTree>
    <p:extLst>
      <p:ext uri="{BB962C8B-B14F-4D97-AF65-F5344CB8AC3E}">
        <p14:creationId xmlns:p14="http://schemas.microsoft.com/office/powerpoint/2010/main" val="17087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254</Words>
  <Application>Microsoft Macintosh PowerPoint</Application>
  <PresentationFormat>와이드스크린</PresentationFormat>
  <Paragraphs>66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swap(YOU, I)</vt:lpstr>
      <vt:lpstr>소개</vt:lpstr>
      <vt:lpstr>팀 소개</vt:lpstr>
      <vt:lpstr>작품 개요</vt:lpstr>
      <vt:lpstr>상세 내용</vt:lpstr>
      <vt:lpstr>개발 세부 내용</vt:lpstr>
      <vt:lpstr>개발 세부 내용</vt:lpstr>
      <vt:lpstr>구현 결과</vt:lpstr>
      <vt:lpstr>구현 결과</vt:lpstr>
      <vt:lpstr>구현 결과</vt:lpstr>
      <vt:lpstr>기대 효과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Swap(you, I)</dc:title>
  <dc:creator>최인혁</dc:creator>
  <cp:lastModifiedBy>최인혁</cp:lastModifiedBy>
  <cp:revision>119</cp:revision>
  <dcterms:created xsi:type="dcterms:W3CDTF">2022-10-22T05:37:08Z</dcterms:created>
  <dcterms:modified xsi:type="dcterms:W3CDTF">2022-12-03T12:12:59Z</dcterms:modified>
</cp:coreProperties>
</file>